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5/20/2011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Shape and Measure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000100" y="785794"/>
            <a:ext cx="75009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To create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a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party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hat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a machine cuts a sector out of a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circle and folds the sector into a cone.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If the angle of the sector is 76˚ and the circumference of the base of the cone is 55cm, find the diameter of the original circle used to create the hat. Give your answer to the nearest mm.  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959166"/>
            <a:chOff x="971600" y="3717032"/>
            <a:chExt cx="7200287" cy="2957204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286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Draw a diagram and label it with the information given in the question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The circumference of the base of the cone could also be called the length of the arc. How can this help us find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the diameter of the original circle?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00166" y="4071942"/>
            <a:ext cx="7415215" cy="2357454"/>
            <a:chOff x="1547013" y="2330192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330192"/>
              <a:ext cx="7201523" cy="2356642"/>
              <a:chOff x="1691029" y="2330192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330192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200683" y="2830086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887524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14942" y="2000240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The circumference of the base of the cone is also known as the length of the arc. </a:t>
            </a:r>
          </a:p>
          <a:p>
            <a:r>
              <a:rPr lang="en-GB" dirty="0" smtClean="0">
                <a:latin typeface="Berlin Sans FB" pitchFamily="34" charset="0"/>
              </a:rPr>
              <a:t>	</a:t>
            </a:r>
            <a:endParaRPr lang="en-GB" dirty="0" smtClean="0">
              <a:latin typeface="Berlin Sans FB" pitchFamily="34" charset="0"/>
            </a:endParaRPr>
          </a:p>
          <a:p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57818" y="3071810"/>
          <a:ext cx="1357312" cy="768350"/>
        </p:xfrm>
        <a:graphic>
          <a:graphicData uri="http://schemas.openxmlformats.org/presentationml/2006/ole">
            <p:oleObj spid="_x0000_s1029" name="Equation" r:id="rId4" imgW="749160" imgH="4316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357818" y="5786454"/>
          <a:ext cx="1281113" cy="312738"/>
        </p:xfrm>
        <a:graphic>
          <a:graphicData uri="http://schemas.openxmlformats.org/presentationml/2006/ole">
            <p:oleObj spid="_x0000_s1032" name="Equation" r:id="rId5" imgW="736560" imgH="17748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214942" y="3929066"/>
          <a:ext cx="1541462" cy="768350"/>
        </p:xfrm>
        <a:graphic>
          <a:graphicData uri="http://schemas.openxmlformats.org/presentationml/2006/ole">
            <p:oleObj spid="_x0000_s1039" name="Equation" r:id="rId6" imgW="850680" imgH="43164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5286380" y="4786322"/>
          <a:ext cx="1655763" cy="768350"/>
        </p:xfrm>
        <a:graphic>
          <a:graphicData uri="http://schemas.openxmlformats.org/presentationml/2006/ole">
            <p:oleObj spid="_x0000_s1040" name="Equation" r:id="rId7" imgW="914400" imgH="431640" progId="Equation.3">
              <p:embed/>
            </p:oleObj>
          </a:graphicData>
        </a:graphic>
      </p:graphicFrame>
      <p:sp>
        <p:nvSpPr>
          <p:cNvPr id="36" name="Pie 35"/>
          <p:cNvSpPr/>
          <p:nvPr/>
        </p:nvSpPr>
        <p:spPr>
          <a:xfrm>
            <a:off x="1142976" y="2285992"/>
            <a:ext cx="2214578" cy="2071702"/>
          </a:xfrm>
          <a:prstGeom prst="pie">
            <a:avLst>
              <a:gd name="adj1" fmla="val 20634420"/>
              <a:gd name="adj2" fmla="val 1620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2789928">
            <a:off x="1243511" y="2080056"/>
            <a:ext cx="2214578" cy="2071702"/>
          </a:xfrm>
          <a:prstGeom prst="pie">
            <a:avLst>
              <a:gd name="adj1" fmla="val 3954190"/>
              <a:gd name="adj2" fmla="val 788229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28926" y="2000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55cm</a:t>
            </a:r>
            <a:endParaRPr lang="en-GB" dirty="0">
              <a:latin typeface="Berlin Sans FB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285984" y="3071810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57422" y="27146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76</a:t>
            </a:r>
            <a:r>
              <a:rPr lang="en-GB" dirty="0" smtClean="0">
                <a:latin typeface="Berlin Sans FB" pitchFamily="34" charset="0"/>
              </a:rPr>
              <a:t>°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71736" y="3143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r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43768" y="3643314"/>
            <a:ext cx="92869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* d = 2r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3768" y="4786322"/>
            <a:ext cx="171451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* Rearrange to make d the subject of the formula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112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Concourse</vt:lpstr>
      <vt:lpstr>Microsoft Equation 3.0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29</cp:revision>
  <dcterms:created xsi:type="dcterms:W3CDTF">2011-02-03T11:08:00Z</dcterms:created>
  <dcterms:modified xsi:type="dcterms:W3CDTF">2011-05-20T13:46:10Z</dcterms:modified>
</cp:coreProperties>
</file>